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44224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96856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80452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78591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429045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61945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13031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51745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79588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61927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22452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55C87-2D71-4360-83B4-BF8D8BFB7415}" type="datetimeFigureOut">
              <a:rPr lang="es-CR" smtClean="0"/>
              <a:pPr/>
              <a:t>20/02/2014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FD53-0371-4646-AF37-5DD7492EC9DD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83160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84582"/>
            <a:ext cx="1862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Species Inventory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Ozark St. Francis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Arkansas</a:t>
            </a:r>
            <a:endParaRPr lang="es-C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341727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1697" y="152400"/>
            <a:ext cx="250014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1697" y="3157728"/>
            <a:ext cx="2500146" cy="338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346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5400000">
            <a:off x="3708195" y="1648891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1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 flipH="1">
            <a:off x="4633817" y="1651939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3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3719416" y="4958820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2</a:t>
            </a:r>
            <a:endParaRPr lang="es-CR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2337"/>
            <a:ext cx="344809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402" y="3526537"/>
            <a:ext cx="3426229" cy="287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85800"/>
            <a:ext cx="3415376" cy="271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463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679566"/>
            <a:ext cx="4005509" cy="3313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679566"/>
            <a:ext cx="4030411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937" y="379542"/>
            <a:ext cx="1906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Local </a:t>
            </a:r>
            <a:r>
              <a:rPr lang="en-US" b="1" dirty="0" err="1" smtClean="0">
                <a:solidFill>
                  <a:srgbClr val="FF0000"/>
                </a:solidFill>
              </a:rPr>
              <a:t>GoogleEarth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Points 1-3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3387" y="379541"/>
            <a:ext cx="2244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Regional </a:t>
            </a:r>
            <a:r>
              <a:rPr lang="en-US" b="1" dirty="0" err="1" smtClean="0">
                <a:solidFill>
                  <a:srgbClr val="FF0000"/>
                </a:solidFill>
              </a:rPr>
              <a:t>GoogleEarth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Points 1-3</a:t>
            </a:r>
            <a:endParaRPr lang="es-C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00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48" y="1050398"/>
            <a:ext cx="3124200" cy="1284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1680" y="1044302"/>
            <a:ext cx="3167737" cy="1284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267" y="2767556"/>
            <a:ext cx="3138462" cy="1277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1710" y="2757607"/>
            <a:ext cx="3171806" cy="1287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64" y="4594473"/>
            <a:ext cx="3311114" cy="1340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1680" y="4624927"/>
            <a:ext cx="3167737" cy="12798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7354406" y="1501799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1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7362401" y="5123677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3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7362402" y="3128278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2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1937" y="379542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Local Land Cover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4905" y="380902"/>
            <a:ext cx="212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Regional Land Cover</a:t>
            </a:r>
            <a:endParaRPr lang="es-C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82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99" y="914400"/>
            <a:ext cx="3272073" cy="8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790" y="703247"/>
            <a:ext cx="1946604" cy="158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773" y="2767012"/>
            <a:ext cx="30575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1530" y="2425368"/>
            <a:ext cx="2143125" cy="187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773" y="4953000"/>
            <a:ext cx="30575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926" y="4537630"/>
            <a:ext cx="1902333" cy="166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5400000">
            <a:off x="7362402" y="1287286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1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7362401" y="5123677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3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7362402" y="3128278"/>
            <a:ext cx="85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Point 2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2234" y="196236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Local Land Cover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1341" y="196236"/>
            <a:ext cx="212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Regional Land Cover</a:t>
            </a:r>
            <a:endParaRPr lang="es-C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08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45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Clarkson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A. Langen - tlangen</dc:creator>
  <cp:lastModifiedBy>educationintern</cp:lastModifiedBy>
  <cp:revision>9</cp:revision>
  <dcterms:created xsi:type="dcterms:W3CDTF">2012-01-04T18:08:06Z</dcterms:created>
  <dcterms:modified xsi:type="dcterms:W3CDTF">2014-02-20T16:49:16Z</dcterms:modified>
</cp:coreProperties>
</file>